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9" r:id="rId20"/>
    <p:sldId id="284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CJ7jky-0iwg&amp;t=23s" TargetMode="External"/><Relationship Id="rId4" Type="http://schemas.openxmlformats.org/officeDocument/2006/relationships/hyperlink" Target="https://dailygalaxy.com/2025/06/archaeologists-unearth-evidence-of-ancient-australians-in-freezing-mountai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hyperlink" Target="https://twitter.com/helppictu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http://www.picture-news.co.uk/discus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galaxy.com/2025/06/archaeologists-unearth-evidence-of-ancient-australians-in-freezing-mountain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CJ7jky-0iwg&amp;t=23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ave&#10;&#10;AI-generated content may be incorrect.">
            <a:extLst>
              <a:ext uri="{FF2B5EF4-FFF2-40B4-BE49-F238E27FC236}">
                <a16:creationId xmlns:a16="http://schemas.microsoft.com/office/drawing/2014/main" id="{A04D6851-98E0-8CD5-6475-7D9AE913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making stone age&#10;&#10;AI-generated content may be incorrect.">
            <a:extLst>
              <a:ext uri="{FF2B5EF4-FFF2-40B4-BE49-F238E27FC236}">
                <a16:creationId xmlns:a16="http://schemas.microsoft.com/office/drawing/2014/main" id="{9633D371-D853-98A6-74B6-219AD0F2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a literacy chart&#10;&#10;AI-generated content may be incorrect.">
            <a:extLst>
              <a:ext uri="{FF2B5EF4-FFF2-40B4-BE49-F238E27FC236}">
                <a16:creationId xmlns:a16="http://schemas.microsoft.com/office/drawing/2014/main" id="{F060D1D3-A0CF-D2FD-5FF4-21E1141D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AI-generated content may be incorrect.">
            <a:extLst>
              <a:ext uri="{FF2B5EF4-FFF2-40B4-BE49-F238E27FC236}">
                <a16:creationId xmlns:a16="http://schemas.microsoft.com/office/drawing/2014/main" id="{17B23701-F673-502D-7917-0FD876FE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39C6F65A-28BF-BCCD-6C65-567BD050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child's rights&#10;&#10;AI-generated content may be incorrect.">
            <a:extLst>
              <a:ext uri="{FF2B5EF4-FFF2-40B4-BE49-F238E27FC236}">
                <a16:creationId xmlns:a16="http://schemas.microsoft.com/office/drawing/2014/main" id="{B20D5B34-B9A5-2B65-3D64-5BFB74EF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AI-generated content may be incorrect.">
            <a:extLst>
              <a:ext uri="{FF2B5EF4-FFF2-40B4-BE49-F238E27FC236}">
                <a16:creationId xmlns:a16="http://schemas.microsoft.com/office/drawing/2014/main" id="{C23E145D-63C9-8DF7-E810-B2C01480F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nformational text boxes&#10;&#10;AI-generated content may be incorrect.">
            <a:extLst>
              <a:ext uri="{FF2B5EF4-FFF2-40B4-BE49-F238E27FC236}">
                <a16:creationId xmlns:a16="http://schemas.microsoft.com/office/drawing/2014/main" id="{61DA3E5F-E080-27D1-2F00-2CE6B8E6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pages of a news article&#10;&#10;AI-generated content may be incorrect.">
            <a:extLst>
              <a:ext uri="{FF2B5EF4-FFF2-40B4-BE49-F238E27FC236}">
                <a16:creationId xmlns:a16="http://schemas.microsoft.com/office/drawing/2014/main" id="{4A384CEC-7B01-C38D-47DF-CFB1343F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1165FECA-CDEF-3F09-9E26-63BEE38B7E07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CB59297-AFFA-8A8C-AAC3-50A5C54406D5}"/>
              </a:ext>
            </a:extLst>
          </p:cNvPr>
          <p:cNvSpPr/>
          <p:nvPr/>
        </p:nvSpPr>
        <p:spPr>
          <a:xfrm>
            <a:off x="7406348" y="1602879"/>
            <a:ext cx="3109251" cy="43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B91AB1E7-A743-E3DD-9B49-4DD28A214055}"/>
              </a:ext>
            </a:extLst>
          </p:cNvPr>
          <p:cNvSpPr/>
          <p:nvPr/>
        </p:nvSpPr>
        <p:spPr>
          <a:xfrm>
            <a:off x="7406349" y="2157366"/>
            <a:ext cx="2738548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6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a bear and a boat&#10;&#10;AI-generated content may be incorrect.">
            <a:extLst>
              <a:ext uri="{FF2B5EF4-FFF2-40B4-BE49-F238E27FC236}">
                <a16:creationId xmlns:a16="http://schemas.microsoft.com/office/drawing/2014/main" id="{CA38A779-8C1E-15CC-E073-47B659ED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332D929-0934-89C3-4F27-0026A03485D1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A948739-FE0B-4565-A1F3-51AAA3F54978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2A8B7FA-808E-8101-1938-5CB480DC2046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481AA9B8-A255-1D46-FEC0-F9268F874503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3F4D95A7-6E96-56B5-2EBB-E71F8609E11D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3BE7DA5B-D538-4D67-A08B-D2ABDE160B5E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-up of a magazine&#10;&#10;AI-generated content may be incorrect.">
            <a:extLst>
              <a:ext uri="{FF2B5EF4-FFF2-40B4-BE49-F238E27FC236}">
                <a16:creationId xmlns:a16="http://schemas.microsoft.com/office/drawing/2014/main" id="{FDA0BDB6-EDE3-32E3-D1D3-8FC171946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9535F76B-D62A-D484-D8C9-193806278519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D3909846-300B-CE96-BA19-C4F4F7120A08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897729CA-0955-ADFF-C73E-D3C8C4B2B10B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ave&#10;&#10;AI-generated content may be incorrect.">
            <a:extLst>
              <a:ext uri="{FF2B5EF4-FFF2-40B4-BE49-F238E27FC236}">
                <a16:creationId xmlns:a16="http://schemas.microsoft.com/office/drawing/2014/main" id="{6E06ABE2-46E3-3796-C942-5CF4B504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azine with a picture of trees and people&#10;&#10;AI-generated content may be incorrect.">
            <a:extLst>
              <a:ext uri="{FF2B5EF4-FFF2-40B4-BE49-F238E27FC236}">
                <a16:creationId xmlns:a16="http://schemas.microsoft.com/office/drawing/2014/main" id="{3A38CF49-BFCD-64AB-8E7C-D24AF56F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19D0724-7742-5B80-641B-38A7C1CD8287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CC1E240-484B-473A-6E24-D7D50DAE5EAD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B8921C9-2096-303D-311F-B768CC15DFE0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F0D8DADB-1CB0-7A30-5E31-A9E98FAB16C4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CC96718F-2383-CDA7-57F4-058BA6A10B27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aveman and text&#10;&#10;AI-generated content may be incorrect.">
            <a:extLst>
              <a:ext uri="{FF2B5EF4-FFF2-40B4-BE49-F238E27FC236}">
                <a16:creationId xmlns:a16="http://schemas.microsoft.com/office/drawing/2014/main" id="{F925458D-0C5E-06DE-2E03-04273D9D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CCC36F0-6D97-AAC0-BFA8-727552601CF6}"/>
              </a:ext>
            </a:extLst>
          </p:cNvPr>
          <p:cNvSpPr/>
          <p:nvPr/>
        </p:nvSpPr>
        <p:spPr>
          <a:xfrm>
            <a:off x="6881659" y="531855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C2884F6-4347-51BD-3C2B-BA0060F4C6DD}"/>
              </a:ext>
            </a:extLst>
          </p:cNvPr>
          <p:cNvSpPr/>
          <p:nvPr/>
        </p:nvSpPr>
        <p:spPr>
          <a:xfrm>
            <a:off x="6664083" y="5567341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7261422-98A6-06B6-57B7-7DB8ED94DE11}"/>
              </a:ext>
            </a:extLst>
          </p:cNvPr>
          <p:cNvSpPr/>
          <p:nvPr/>
        </p:nvSpPr>
        <p:spPr>
          <a:xfrm>
            <a:off x="6730732" y="595462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 with different colored text&#10;&#10;AI-generated content may be incorrect.">
            <a:extLst>
              <a:ext uri="{FF2B5EF4-FFF2-40B4-BE49-F238E27FC236}">
                <a16:creationId xmlns:a16="http://schemas.microsoft.com/office/drawing/2014/main" id="{1A26E8E7-B3A5-466C-2008-0833F326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339D0C12-C197-CEFC-B564-336A7AA9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57503F6F-78F3-E391-5408-52521519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houses&#10;&#10;AI-generated content may be incorrect.">
            <a:extLst>
              <a:ext uri="{FF2B5EF4-FFF2-40B4-BE49-F238E27FC236}">
                <a16:creationId xmlns:a16="http://schemas.microsoft.com/office/drawing/2014/main" id="{68873713-66D5-5B0C-B926-CFDC65DF4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roup of buildings&#10;&#10;AI-generated content may be incorrect.">
            <a:extLst>
              <a:ext uri="{FF2B5EF4-FFF2-40B4-BE49-F238E27FC236}">
                <a16:creationId xmlns:a16="http://schemas.microsoft.com/office/drawing/2014/main" id="{09200278-95CC-86E0-B5D1-0DF50D774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ave&#10;&#10;AI-generated content may be incorrect.">
            <a:extLst>
              <a:ext uri="{FF2B5EF4-FFF2-40B4-BE49-F238E27FC236}">
                <a16:creationId xmlns:a16="http://schemas.microsoft.com/office/drawing/2014/main" id="{99BBA25F-D6BD-4020-3878-F5821A76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 xsi:nil="true"/>
    <Delivery_Option xmlns="4aed504c-ebe7-463e-82c7-15fe6339b33a">DELIVER IMMEDIATELY</Delivery_Option>
    <Schedule_ID xmlns="4aed504c-ebe7-463e-82c7-15fe6339b33a">3618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49A037FF-FADB-46FB-AADC-A905AB2B4117}"/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20</cp:revision>
  <dcterms:created xsi:type="dcterms:W3CDTF">2022-03-08T17:50:39Z</dcterms:created>
  <dcterms:modified xsi:type="dcterms:W3CDTF">2025-07-01T14:29:49Z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