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2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4" r:id="rId20"/>
    <p:sldId id="285" r:id="rId21"/>
    <p:sldId id="286" r:id="rId22"/>
    <p:sldId id="287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odge" userId="d634b5c5-f352-4946-a5cb-fd82c93dff60" providerId="ADAL" clId="{2E139E78-7AA1-473B-B83A-F7D014C026E7}"/>
    <pc:docChg chg="modSld">
      <pc:chgData name="Lisa Lodge" userId="d634b5c5-f352-4946-a5cb-fd82c93dff60" providerId="ADAL" clId="{2E139E78-7AA1-473B-B83A-F7D014C026E7}" dt="2024-11-20T09:55:00.232" v="3" actId="1076"/>
      <pc:docMkLst>
        <pc:docMk/>
      </pc:docMkLst>
      <pc:sldChg chg="modSp mod">
        <pc:chgData name="Lisa Lodge" userId="d634b5c5-f352-4946-a5cb-fd82c93dff60" providerId="ADAL" clId="{2E139E78-7AA1-473B-B83A-F7D014C026E7}" dt="2024-11-20T09:55:00.232" v="3" actId="1076"/>
        <pc:sldMkLst>
          <pc:docMk/>
          <pc:sldMk cId="3871281771" sldId="282"/>
        </pc:sldMkLst>
        <pc:spChg chg="mod">
          <ac:chgData name="Lisa Lodge" userId="d634b5c5-f352-4946-a5cb-fd82c93dff60" providerId="ADAL" clId="{2E139E78-7AA1-473B-B83A-F7D014C026E7}" dt="2024-11-20T09:55:00.232" v="3" actId="1076"/>
          <ac:spMkLst>
            <pc:docMk/>
            <pc:sldMk cId="3871281771" sldId="282"/>
            <ac:spMk id="5" creationId="{32FE9C15-678C-766B-DA8E-19C7AA208300}"/>
          </ac:spMkLst>
        </pc:spChg>
        <pc:spChg chg="mod">
          <ac:chgData name="Lisa Lodge" userId="d634b5c5-f352-4946-a5cb-fd82c93dff60" providerId="ADAL" clId="{2E139E78-7AA1-473B-B83A-F7D014C026E7}" dt="2024-11-20T09:54:52.921" v="1" actId="1076"/>
          <ac:spMkLst>
            <pc:docMk/>
            <pc:sldMk cId="3871281771" sldId="282"/>
            <ac:spMk id="6" creationId="{2F2B38AB-3060-F53F-2402-394D0A5C757D}"/>
          </ac:spMkLst>
        </pc:spChg>
        <pc:spChg chg="mod">
          <ac:chgData name="Lisa Lodge" userId="d634b5c5-f352-4946-a5cb-fd82c93dff60" providerId="ADAL" clId="{2E139E78-7AA1-473B-B83A-F7D014C026E7}" dt="2024-11-20T09:54:49.384" v="0" actId="1076"/>
          <ac:spMkLst>
            <pc:docMk/>
            <pc:sldMk cId="3871281771" sldId="282"/>
            <ac:spMk id="7" creationId="{4462CA4D-6C03-DD3C-4AA8-DA526A6FF291}"/>
          </ac:spMkLst>
        </pc:spChg>
        <pc:picChg chg="mod">
          <ac:chgData name="Lisa Lodge" userId="d634b5c5-f352-4946-a5cb-fd82c93dff60" providerId="ADAL" clId="{2E139E78-7AA1-473B-B83A-F7D014C026E7}" dt="2024-11-20T09:54:56.311" v="2" actId="1076"/>
          <ac:picMkLst>
            <pc:docMk/>
            <pc:sldMk cId="3871281771" sldId="282"/>
            <ac:picMk id="3" creationId="{6DBF104F-8707-EE67-A2D6-882F0D0D28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rlnjyekpex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www.youtube.com/watch?v=zbk2VkvtWI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elppictur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mailto:help@picture-news.co.uk?subject=This%20week's%20new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articles/crlnjyekpex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www.youtube.com/watch?v=zbk2VkvtWI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arthshotprize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safety vests sitting on a pile of plastic bottles&#10;&#10;Description automatically generated">
            <a:extLst>
              <a:ext uri="{FF2B5EF4-FFF2-40B4-BE49-F238E27FC236}">
                <a16:creationId xmlns:a16="http://schemas.microsoft.com/office/drawing/2014/main" id="{B7C29D8B-A07F-05DF-94E0-D67CD600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around a globe&#10;&#10;Description automatically generated">
            <a:extLst>
              <a:ext uri="{FF2B5EF4-FFF2-40B4-BE49-F238E27FC236}">
                <a16:creationId xmlns:a16="http://schemas.microsoft.com/office/drawing/2014/main" id="{76655439-E248-BE8A-6035-48D72F97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73DB23BF-E03A-7346-06B1-9CDD0CD4F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haracteristics of a person&#10;&#10;Description automatically generated with medium confidence">
            <a:extLst>
              <a:ext uri="{FF2B5EF4-FFF2-40B4-BE49-F238E27FC236}">
                <a16:creationId xmlns:a16="http://schemas.microsoft.com/office/drawing/2014/main" id="{BCE1EA98-C28E-1B6C-E774-0B7FFAADD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child's education&#10;&#10;Description automatically generated with medium confidence">
            <a:extLst>
              <a:ext uri="{FF2B5EF4-FFF2-40B4-BE49-F238E27FC236}">
                <a16:creationId xmlns:a16="http://schemas.microsoft.com/office/drawing/2014/main" id="{40D1F628-BF5C-3245-836B-C63B05743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riting chart&#10;&#10;Description automatically generated">
            <a:extLst>
              <a:ext uri="{FF2B5EF4-FFF2-40B4-BE49-F238E27FC236}">
                <a16:creationId xmlns:a16="http://schemas.microsoft.com/office/drawing/2014/main" id="{BD05F6B4-67E7-4D49-AB12-4531BF68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informational posters&#10;&#10;Description automatically generated with medium confidence">
            <a:extLst>
              <a:ext uri="{FF2B5EF4-FFF2-40B4-BE49-F238E27FC236}">
                <a16:creationId xmlns:a16="http://schemas.microsoft.com/office/drawing/2014/main" id="{14293986-D780-02F2-2377-EF9D8F9CD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Description automatically generated">
            <a:extLst>
              <a:ext uri="{FF2B5EF4-FFF2-40B4-BE49-F238E27FC236}">
                <a16:creationId xmlns:a16="http://schemas.microsoft.com/office/drawing/2014/main" id="{7F1727B1-7FD2-3DA5-249D-5115A6823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CD9EE0D-910F-9D6D-26E1-B59D777AEE90}"/>
              </a:ext>
            </a:extLst>
          </p:cNvPr>
          <p:cNvSpPr/>
          <p:nvPr/>
        </p:nvSpPr>
        <p:spPr>
          <a:xfrm>
            <a:off x="7444025" y="1595366"/>
            <a:ext cx="254574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FB019BF-858B-4CB4-A009-171454F5B79B}"/>
              </a:ext>
            </a:extLst>
          </p:cNvPr>
          <p:cNvSpPr/>
          <p:nvPr/>
        </p:nvSpPr>
        <p:spPr>
          <a:xfrm>
            <a:off x="7377376" y="2019716"/>
            <a:ext cx="239527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9506F64-EB25-7CC8-E738-6B35C5FDEE5E}"/>
              </a:ext>
            </a:extLst>
          </p:cNvPr>
          <p:cNvSpPr/>
          <p:nvPr/>
        </p:nvSpPr>
        <p:spPr>
          <a:xfrm>
            <a:off x="7444024" y="2545502"/>
            <a:ext cx="1917145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6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text and images&#10;&#10;Description automatically generated">
            <a:extLst>
              <a:ext uri="{FF2B5EF4-FFF2-40B4-BE49-F238E27FC236}">
                <a16:creationId xmlns:a16="http://schemas.microsoft.com/office/drawing/2014/main" id="{48F1081A-5A90-9F20-B060-4422BDC8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61435EC-DB32-CB1B-21EE-E1BAE42E4858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4277C2D-DB1E-518A-8F56-35A52B4AB6E8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F77047C6-23B7-0453-5F0B-526F8F7F0267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41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Description automatically generated">
            <a:extLst>
              <a:ext uri="{FF2B5EF4-FFF2-40B4-BE49-F238E27FC236}">
                <a16:creationId xmlns:a16="http://schemas.microsoft.com/office/drawing/2014/main" id="{03BDB850-9B34-7356-2ADD-00B6274BF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EF2247F-C03F-B247-C1FB-3519B6709306}"/>
              </a:ext>
            </a:extLst>
          </p:cNvPr>
          <p:cNvSpPr/>
          <p:nvPr/>
        </p:nvSpPr>
        <p:spPr>
          <a:xfrm>
            <a:off x="903327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222BC43-83AC-95CE-E14D-E9ED94834FBF}"/>
              </a:ext>
            </a:extLst>
          </p:cNvPr>
          <p:cNvSpPr/>
          <p:nvPr/>
        </p:nvSpPr>
        <p:spPr>
          <a:xfrm>
            <a:off x="7028438" y="6788036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D99E47C-D070-529E-39FF-ED264DB71CFF}"/>
              </a:ext>
            </a:extLst>
          </p:cNvPr>
          <p:cNvSpPr/>
          <p:nvPr/>
        </p:nvSpPr>
        <p:spPr>
          <a:xfrm>
            <a:off x="4886432" y="6741591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05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gazine with people in front of bags&#10;&#10;Description automatically generated with medium confidence">
            <a:extLst>
              <a:ext uri="{FF2B5EF4-FFF2-40B4-BE49-F238E27FC236}">
                <a16:creationId xmlns:a16="http://schemas.microsoft.com/office/drawing/2014/main" id="{03150D72-C6B9-9DC6-28F8-8225CF544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B6A30FC-447C-ECE0-2DEF-7BB239A2818A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982322F-FF24-F37A-80C7-ED596D604CAE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E5066AFB-2BA2-B3E3-D580-CCCB165A6D8D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8FBDE82-AEDB-F562-85F4-D343B94E2E65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FF6CB214-A86C-42D5-58E3-13AEDE64C39B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safety vests&#10;&#10;Description automatically generated">
            <a:extLst>
              <a:ext uri="{FF2B5EF4-FFF2-40B4-BE49-F238E27FC236}">
                <a16:creationId xmlns:a16="http://schemas.microsoft.com/office/drawing/2014/main" id="{B50F846C-4D5F-8BE1-7ED0-CA6EF1D9A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and globe with text&#10;&#10;Description automatically generated with medium confidence">
            <a:extLst>
              <a:ext uri="{FF2B5EF4-FFF2-40B4-BE49-F238E27FC236}">
                <a16:creationId xmlns:a16="http://schemas.microsoft.com/office/drawing/2014/main" id="{6DBF104F-8707-EE67-A2D6-882F0D0D2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"/>
            <a:ext cx="10691813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32FE9C15-678C-766B-DA8E-19C7AA208300}"/>
              </a:ext>
            </a:extLst>
          </p:cNvPr>
          <p:cNvSpPr/>
          <p:nvPr/>
        </p:nvSpPr>
        <p:spPr>
          <a:xfrm>
            <a:off x="6955240" y="5317436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2F2B38AB-3060-F53F-2402-394D0A5C757D}"/>
              </a:ext>
            </a:extLst>
          </p:cNvPr>
          <p:cNvSpPr/>
          <p:nvPr/>
        </p:nvSpPr>
        <p:spPr>
          <a:xfrm>
            <a:off x="6725866" y="5614837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4462CA4D-6C03-DD3C-4AA8-DA526A6FF291}"/>
              </a:ext>
            </a:extLst>
          </p:cNvPr>
          <p:cNvSpPr/>
          <p:nvPr/>
        </p:nvSpPr>
        <p:spPr>
          <a:xfrm>
            <a:off x="6792515" y="5932641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8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9B414876-3BAB-E15E-9DE9-2F41895F7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89A2C971-3E27-6C6B-D641-863DAC41C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03A6719F-E2B5-9060-FF63-A3F665B6E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9ACF8BE-5431-0F21-E80F-A14346B5D659}"/>
              </a:ext>
            </a:extLst>
          </p:cNvPr>
          <p:cNvSpPr/>
          <p:nvPr/>
        </p:nvSpPr>
        <p:spPr>
          <a:xfrm>
            <a:off x="7092032" y="6765838"/>
            <a:ext cx="1606198" cy="240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Description automatically generated">
            <a:extLst>
              <a:ext uri="{FF2B5EF4-FFF2-40B4-BE49-F238E27FC236}">
                <a16:creationId xmlns:a16="http://schemas.microsoft.com/office/drawing/2014/main" id="{04D2D097-D807-8A20-F962-18F7B03A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with pictures of animals and text&#10;&#10;Description automatically generated">
            <a:extLst>
              <a:ext uri="{FF2B5EF4-FFF2-40B4-BE49-F238E27FC236}">
                <a16:creationId xmlns:a16="http://schemas.microsoft.com/office/drawing/2014/main" id="{98377437-3BB9-3CC1-7532-B24242E45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safety vests&#10;&#10;Description automatically generated">
            <a:extLst>
              <a:ext uri="{FF2B5EF4-FFF2-40B4-BE49-F238E27FC236}">
                <a16:creationId xmlns:a16="http://schemas.microsoft.com/office/drawing/2014/main" id="{8F3B5FD9-039C-16C0-65BE-CB3E960C1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 xsi:nil="true"/>
    <Delivery_Option xmlns="4aed504c-ebe7-463e-82c7-15fe6339b33a">DELIVER IMMEDIATELY</Delivery_Option>
    <Schedule_ID xmlns="4aed504c-ebe7-463e-82c7-15fe6339b33a">1808</Schedule_ID>
    <Delivery_Purpose xmlns="4aed504c-ebe7-463e-82c7-15fe6339b33a">EMAIL TARGET LIST WORKAROUND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0DE89F-E6E4-4084-916C-3DEDE5ADEAAC}"/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2bba036e-3261-42ff-ac2c-3ab430ee1e45"/>
    <ds:schemaRef ds:uri="http://schemas.microsoft.com/office/2006/documentManagement/types"/>
    <ds:schemaRef ds:uri="44790e13-f532-45ba-883a-ea4e13c1e09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21</cp:revision>
  <dcterms:created xsi:type="dcterms:W3CDTF">2022-03-08T17:50:39Z</dcterms:created>
  <dcterms:modified xsi:type="dcterms:W3CDTF">2024-11-20T09:55:10Z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