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cTcfI8uz_TM" TargetMode="External"/><Relationship Id="rId4" Type="http://schemas.openxmlformats.org/officeDocument/2006/relationships/hyperlink" Target="https://edition.cnn.com/travel/thor-pedersen-visited-every-country-returns-home-intl-hnk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TcfI8uz_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edition.cnn.com/travel/thor-pedersen-visited-every-country-returns-home-intl-hnk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ain&#10;&#10;Description automatically generated">
            <a:extLst>
              <a:ext uri="{FF2B5EF4-FFF2-40B4-BE49-F238E27FC236}">
                <a16:creationId xmlns:a16="http://schemas.microsoft.com/office/drawing/2014/main" id="{9D0E963D-5560-E85C-018D-779375F20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camping in a field&#10;&#10;Description automatically generated">
            <a:extLst>
              <a:ext uri="{FF2B5EF4-FFF2-40B4-BE49-F238E27FC236}">
                <a16:creationId xmlns:a16="http://schemas.microsoft.com/office/drawing/2014/main" id="{9AB0552D-EA8D-92E3-FD66-E116FA1A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1D8D8F97-94DB-FB55-7D73-D80CA67E9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AA5878E4-0EED-A794-B85E-E48418418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logo&#10;&#10;Description automatically generated">
            <a:extLst>
              <a:ext uri="{FF2B5EF4-FFF2-40B4-BE49-F238E27FC236}">
                <a16:creationId xmlns:a16="http://schemas.microsoft.com/office/drawing/2014/main" id="{D33D400E-79C9-7D18-C9CE-0C0E1C10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BCAB19E9-07FF-BA19-4BD5-4BA4FA5B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nformational text&#10;&#10;Description automatically generated with medium confidence">
            <a:extLst>
              <a:ext uri="{FF2B5EF4-FFF2-40B4-BE49-F238E27FC236}">
                <a16:creationId xmlns:a16="http://schemas.microsoft.com/office/drawing/2014/main" id="{CF77C8C5-7615-2E4B-5184-2A9F770B0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945892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748287"/>
            <a:ext cx="2629047" cy="39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410407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eaning on a train&#10;&#10;Description automatically generated">
            <a:extLst>
              <a:ext uri="{FF2B5EF4-FFF2-40B4-BE49-F238E27FC236}">
                <a16:creationId xmlns:a16="http://schemas.microsoft.com/office/drawing/2014/main" id="{D4F92EC1-47AA-44CC-88A6-509E3236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77"/>
            <a:ext cx="10691813" cy="755432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715233" y="5854852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944401" y="5577854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36457" y="6151883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A5B5F653-1F4B-681F-481E-98BD9A26E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14799497-92A1-1B27-46A3-AAC6F4D9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2D47EF0D-DB29-8828-B899-D5060B1E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tems on a white background&#10;&#10;Description automatically generated">
            <a:extLst>
              <a:ext uri="{FF2B5EF4-FFF2-40B4-BE49-F238E27FC236}">
                <a16:creationId xmlns:a16="http://schemas.microsoft.com/office/drawing/2014/main" id="{D203F97D-CF59-AE3F-ABFA-3D0EA3AA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various objects&#10;&#10;Description automatically generated with medium confidence">
            <a:extLst>
              <a:ext uri="{FF2B5EF4-FFF2-40B4-BE49-F238E27FC236}">
                <a16:creationId xmlns:a16="http://schemas.microsoft.com/office/drawing/2014/main" id="{688B5A8E-EA7B-4CB3-CE95-9C1707D22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eaning on a train&#10;&#10;Description automatically generated">
            <a:extLst>
              <a:ext uri="{FF2B5EF4-FFF2-40B4-BE49-F238E27FC236}">
                <a16:creationId xmlns:a16="http://schemas.microsoft.com/office/drawing/2014/main" id="{A80AD1FF-BD9A-89BF-5894-7A23BD04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 xsi:nil="true"/>
    <Delivery_Option xmlns="4aed504c-ebe7-463e-82c7-15fe6339b33a">DELIVER IMMEDIATELY</Delivery_Option>
    <Schedule_ID xmlns="4aed504c-ebe7-463e-82c7-15fe6339b33a">1791</Schedule_ID>
    <Delivery_Purpose xmlns="4aed504c-ebe7-463e-82c7-15fe6339b33a">EMAIL TARGET LIST WORKAROUND</Delivery_Purpo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3FEBF9-E6FD-4B3E-83D4-22118077DD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17</cp:revision>
  <dcterms:created xsi:type="dcterms:W3CDTF">2022-03-08T17:50:39Z</dcterms:created>
  <dcterms:modified xsi:type="dcterms:W3CDTF">2023-08-29T14:20:18Z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